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sldIdLst>
    <p:sldId id="292" r:id="rId4"/>
    <p:sldId id="257" r:id="rId5"/>
    <p:sldId id="259" r:id="rId6"/>
    <p:sldId id="260" r:id="rId7"/>
    <p:sldId id="261" r:id="rId8"/>
    <p:sldId id="262" r:id="rId9"/>
    <p:sldId id="282" r:id="rId10"/>
    <p:sldId id="268" r:id="rId11"/>
    <p:sldId id="287" r:id="rId12"/>
    <p:sldId id="283" r:id="rId13"/>
    <p:sldId id="28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624C8-864D-460E-8424-89E7C96569F3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AD31CC5-CF77-47AB-8224-5EB9BC94B4F8}" type="pres">
      <dgm:prSet presAssocID="{729624C8-864D-460E-8424-89E7C96569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902CB-15E7-4973-B17A-2990D22B8B7F}" type="presOf" srcId="{729624C8-864D-460E-8424-89E7C96569F3}" destId="{FAD31CC5-CF77-47AB-8224-5EB9BC94B4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rose-flower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715"/>
            <a:ext cx="9144000" cy="6741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9300" y="9906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স্বাগতম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-Right Arrow 17"/>
          <p:cNvSpPr/>
          <p:nvPr/>
        </p:nvSpPr>
        <p:spPr>
          <a:xfrm>
            <a:off x="6324600" y="3581400"/>
            <a:ext cx="1752600" cy="1066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457200" y="3429000"/>
            <a:ext cx="1676400" cy="12954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5800" y="685800"/>
            <a:ext cx="1752600" cy="11430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886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990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537857" cy="1981200"/>
          </a:xfrm>
          <a:prstGeom prst="rect">
            <a:avLst/>
          </a:prstGeom>
        </p:spPr>
      </p:pic>
      <p:pic>
        <p:nvPicPr>
          <p:cNvPr id="13" name="Picture 12" descr="download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124200"/>
            <a:ext cx="3487918" cy="2286000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6553200" y="838200"/>
            <a:ext cx="1676400" cy="1066800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0" y="1143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2" grpId="0" animBg="1"/>
      <p:bldP spid="5" grpId="0"/>
      <p:bldP spid="6" grpId="0"/>
      <p:bldP spid="9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143000"/>
            <a:ext cx="2514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নিশীথ রাত্রির গ্রামিন কথ্য  রূপ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146386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নিশিরাইত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657" y="838200"/>
            <a:ext cx="326571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724400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ধানের মঞ্জুরি 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733800"/>
            <a:ext cx="3200400" cy="2196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1800" y="4800600"/>
            <a:ext cx="168187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ধানের শিষ।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aying_Corner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4849"/>
            <a:ext cx="8686801" cy="6683151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33400"/>
            <a:ext cx="3581400" cy="2672275"/>
          </a:xfrm>
          <a:prstGeom prst="rect">
            <a:avLst/>
          </a:prstGeom>
        </p:spPr>
      </p:pic>
      <p:pic>
        <p:nvPicPr>
          <p:cNvPr id="4" name="Picture 3" descr="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533400"/>
            <a:ext cx="4501526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487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আসমানের তারা সাক্ষী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সাক্ষী এই জমিনের ফুল, এই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6794564"/>
          </a:xfrm>
          <a:prstGeom prst="rect">
            <a:avLst/>
          </a:prstGeom>
        </p:spPr>
      </p:pic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838200"/>
            <a:ext cx="3134140" cy="1922272"/>
          </a:xfrm>
          <a:prstGeom prst="rect">
            <a:avLst/>
          </a:prstGeom>
        </p:spPr>
      </p:pic>
      <p:pic>
        <p:nvPicPr>
          <p:cNvPr id="3" name="Picture 2" descr="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562" y="914400"/>
            <a:ext cx="2981739" cy="1828800"/>
          </a:xfrm>
          <a:prstGeom prst="rect">
            <a:avLst/>
          </a:prstGeom>
        </p:spPr>
      </p:pic>
      <p:pic>
        <p:nvPicPr>
          <p:cNvPr id="4" name="Picture 3" descr="j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3124200"/>
            <a:ext cx="2711554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36576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নিশিরাইত বাঁশবাগান বিস্তর জোনাকি সাক্ষী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0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7770"/>
            <a:ext cx="9144000" cy="6955770"/>
          </a:xfrm>
          <a:prstGeom prst="rect">
            <a:avLst/>
          </a:prstGeom>
        </p:spPr>
      </p:pic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3784913" cy="2971800"/>
          </a:xfrm>
          <a:prstGeom prst="rect">
            <a:avLst/>
          </a:prstGeom>
        </p:spPr>
      </p:pic>
      <p:pic>
        <p:nvPicPr>
          <p:cNvPr id="5" name="Picture 4" descr="z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066800"/>
            <a:ext cx="3810000" cy="29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3340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সাক্ষী এই জারুল জামরুল,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e9aebed34679fe3b1d61708cbe577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1" y="838200"/>
            <a:ext cx="2971800" cy="2225982"/>
          </a:xfrm>
          <a:prstGeom prst="rect">
            <a:avLst/>
          </a:prstGeom>
        </p:spPr>
      </p:pic>
      <p:pic>
        <p:nvPicPr>
          <p:cNvPr id="3" name="Picture 2" descr="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914400"/>
            <a:ext cx="289560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114800"/>
            <a:ext cx="579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পুবের পুকুর, তার ঝাকড়া ডুমুরের ডালে স্থির দৃষ্টি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মাছরাঙা আমাকে চেনে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আমি কোন অভ্যাগত নই</a:t>
            </a:r>
          </a:p>
          <a:p>
            <a:endParaRPr lang="en-US" dirty="0"/>
          </a:p>
        </p:txBody>
      </p:sp>
      <p:pic>
        <p:nvPicPr>
          <p:cNvPr id="6" name="Picture 5" descr="22651823020_f86597fbd4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066800"/>
            <a:ext cx="12954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load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68" y="0"/>
            <a:ext cx="8938537" cy="6858000"/>
          </a:xfrm>
          <a:prstGeom prst="rect">
            <a:avLst/>
          </a:prstGeom>
        </p:spPr>
      </p:pic>
      <p:pic>
        <p:nvPicPr>
          <p:cNvPr id="2" name="Picture 1" descr="20jk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466850"/>
            <a:ext cx="3048000" cy="2286000"/>
          </a:xfrm>
          <a:prstGeom prst="rect">
            <a:avLst/>
          </a:prstGeom>
        </p:spPr>
      </p:pic>
      <p:pic>
        <p:nvPicPr>
          <p:cNvPr id="3" name="Picture 2" descr="heavy-rai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447800"/>
            <a:ext cx="3045658" cy="2301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038600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61025" algn="l"/>
              </a:tabLs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রৌদ্র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জলজ বাতাস মেঘ ক্লান্ত বিকেলের</a:t>
            </a:r>
          </a:p>
          <a:p>
            <a:pPr>
              <a:tabLst>
                <a:tab pos="5661025" algn="l"/>
              </a:tabLs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পাখিরা আমাকে চেনে</a:t>
            </a:r>
          </a:p>
          <a:p>
            <a:pPr>
              <a:tabLst>
                <a:tab pos="5661025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2720"/>
            <a:ext cx="8539899" cy="6396680"/>
          </a:xfrm>
          <a:prstGeom prst="rect">
            <a:avLst/>
          </a:prstGeom>
        </p:spPr>
      </p:pic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143000"/>
            <a:ext cx="3225434" cy="2635563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19200"/>
            <a:ext cx="3364992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4572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কার্তিকের ধানের মঞ্জুরি সাক্ষী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সাক্ষী তার চিরল পাতার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টলমল শিশির-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34400" cy="6920817"/>
          </a:xfrm>
          <a:prstGeom prst="rect">
            <a:avLst/>
          </a:prstGeom>
        </p:spPr>
      </p:pic>
      <p:pic>
        <p:nvPicPr>
          <p:cNvPr id="3" name="Picture 2" descr="download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143000"/>
            <a:ext cx="2971800" cy="2486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4196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অকাল বার্ধক্যে নত কদম আলী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তার ক্লান্ত চোখের আঁধার-</a:t>
            </a:r>
          </a:p>
          <a:p>
            <a:endParaRPr lang="en-US" dirty="0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19200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42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343400"/>
            <a:ext cx="70104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জমিলার মা’র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শূন্য খা খা রান্নাঘর শুকনো থালা সব চিনি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914400"/>
            <a:ext cx="2819400" cy="2819400"/>
          </a:xfrm>
          <a:prstGeom prst="rect">
            <a:avLst/>
          </a:prstGeom>
        </p:spPr>
      </p:pic>
      <p:pic>
        <p:nvPicPr>
          <p:cNvPr id="9" name="Picture 8" descr="imag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066800"/>
            <a:ext cx="366168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aatjes-frames-866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81000" y="1905000"/>
            <a:ext cx="8382000" cy="41148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28600"/>
            <a:ext cx="4800600" cy="1457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76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819400"/>
            <a:ext cx="2819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মমিনুর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জোড়াবাড়ী বালিকা উচ্চ বিদ্যালয়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ডোমার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27432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-৯ম-১০ম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য়-বাংলা ১ম পত্র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৪৫ 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ঠঃ-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পদ্য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আমি কোন আগন্তুক নই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28956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28956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2809875" cy="1628775"/>
          </a:xfrm>
          <a:prstGeom prst="rect">
            <a:avLst/>
          </a:prstGeom>
        </p:spPr>
      </p:pic>
      <p:pic>
        <p:nvPicPr>
          <p:cNvPr id="3" name="Picture 2" descr="download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33400"/>
            <a:ext cx="2514600" cy="1819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029200"/>
            <a:ext cx="701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রাখো বৈঠায় লাঙ্গলে, দেখো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হাতের স্পর্শ লেগে আ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কেমন গভীর। </a:t>
            </a:r>
          </a:p>
          <a:p>
            <a:endParaRPr lang="en-US" dirty="0"/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762000"/>
            <a:ext cx="2619375" cy="1743075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971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19400" y="914400"/>
            <a:ext cx="2667000" cy="7650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১।কবি কত সালে জন্ম গ্রহন করেন?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ধানের মঞ্জুরি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শব্দের অর্থ কি?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বিস্তর জোনাকি কোথায় দেখা যায়?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নিশিন্দা কি?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বাংলার বুক চিরে জন্মেছি আমি,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আমার ভাষা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বাংলার আল পথে হেটে চলি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জুড়াই মনের আশা 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উদ্দীপকের কোন দিক ‘আমি কোনো আগন্তুক নই’ কবিতার সাথে সাদৃশ্যপুর্ণ ব্যাখ্যা কর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উদ্দীপকের মূলভাব এবং ‘আমি কোনো আগন্তুক নই’ কবিতার মূলভাব একই তাৎপর্য বহন করে- উক্তিটি বিশ্লেষণ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‘আমি কোনো আগন্তুক নই’ কবিতায় স্বদেশের প্রতি যে মর্মবাণী ধ্বনিত হয়েছে তা বিশ্লেষণ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25469"/>
            <a:ext cx="7162800" cy="5365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0"/>
            <a:ext cx="9753600" cy="6857999"/>
          </a:xfrm>
          <a:prstGeom prst="rect">
            <a:avLst/>
          </a:prstGeom>
        </p:spPr>
      </p:pic>
      <p:pic>
        <p:nvPicPr>
          <p:cNvPr id="4" name="Picture 3" descr="shoch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3276600" cy="1905000"/>
          </a:xfrm>
          <a:prstGeom prst="rect">
            <a:avLst/>
          </a:prstGeom>
        </p:spPr>
      </p:pic>
      <p:pic>
        <p:nvPicPr>
          <p:cNvPr id="5" name="Picture 4" descr="me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990600"/>
            <a:ext cx="317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শচীন টেন্ডুলকার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657600"/>
            <a:ext cx="3265714" cy="1828800"/>
          </a:xfrm>
          <a:prstGeom prst="rect">
            <a:avLst/>
          </a:prstGeom>
        </p:spPr>
      </p:pic>
      <p:pic>
        <p:nvPicPr>
          <p:cNvPr id="10" name="Picture 9" descr="ahsan-habi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505201"/>
            <a:ext cx="29718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5562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মাশরাফি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486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 হাবিব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hsan_Hab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3766" y="2514600"/>
            <a:ext cx="3246119" cy="3047999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600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আমি কোন আগন্তুক নই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7K6GR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533400"/>
            <a:ext cx="12115800" cy="784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600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876801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724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00400"/>
            <a:ext cx="6858000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কবি পরিচিতি বলতে পরবে।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নতুন শব্দের অর্থ বলতে পারবে।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কবিতাটি ব্যাখ্যা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জন্মভুমির প্রাকৃতিক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সৌন্দ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র্য বিশ্লেষণ করতে পারবে।</a:t>
            </a:r>
          </a:p>
          <a:p>
            <a:pPr algn="ctr"/>
            <a:r>
              <a:rPr lang="bn-BD" sz="3200" dirty="0" smtClean="0"/>
              <a:t>।   </a:t>
            </a:r>
            <a:r>
              <a:rPr lang="bn-BD" sz="24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শেষে শিক্ষার্থীরা 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ristmas-ornament-border-clipart-christmas-holly-border-page-public-domain-clip-art-image-wpclipart-850x1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pic>
        <p:nvPicPr>
          <p:cNvPr id="2" name="Picture 1" descr="ahsan-hab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38400"/>
            <a:ext cx="3023118" cy="2057400"/>
          </a:xfrm>
          <a:prstGeom prst="homePlate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404118" y="1219200"/>
            <a:ext cx="1701282" cy="2247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04118" y="2590800"/>
            <a:ext cx="1701282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04118" y="3429000"/>
            <a:ext cx="1853682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04118" y="3467100"/>
            <a:ext cx="1777482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04118" y="3467100"/>
            <a:ext cx="1777482" cy="18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29200" y="914400"/>
            <a:ext cx="23622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জানুয়ারি ১৯১৭ খ্রিস্টাব্দ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2133600"/>
            <a:ext cx="3124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শঙ্করপাশা পিরোজপুর।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3048000"/>
            <a:ext cx="2667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এ- ব্রজমোহন কলেজ, বরিশাল।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4191000"/>
            <a:ext cx="3124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পেশা- সাংবাদিকতা।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029200"/>
            <a:ext cx="3276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সম্পাদক, দৈনিক তকবীর , মাসিক বুলবুল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1143000"/>
            <a:ext cx="2590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c78ogq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hsan-habib.jpg"/>
          <p:cNvPicPr>
            <a:picLocks noChangeAspect="1"/>
          </p:cNvPicPr>
          <p:nvPr/>
        </p:nvPicPr>
        <p:blipFill>
          <a:blip r:embed="rId3" cstate="print"/>
          <a:srcRect l="14731" t="11613"/>
          <a:stretch>
            <a:fillRect/>
          </a:stretch>
        </p:blipFill>
        <p:spPr>
          <a:xfrm>
            <a:off x="3276600" y="2514600"/>
            <a:ext cx="2466392" cy="1739900"/>
          </a:xfrm>
          <a:prstGeom prst="ellipse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" y="1524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/>
          <p:cNvSpPr/>
          <p:nvPr/>
        </p:nvSpPr>
        <p:spPr>
          <a:xfrm>
            <a:off x="1143000" y="1600200"/>
            <a:ext cx="2057400" cy="2057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133600"/>
            <a:ext cx="13716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১৯৮৫ সাল ১০ জুলাই</a:t>
            </a:r>
            <a:endParaRPr lang="en-US" sz="2800" dirty="0"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533400"/>
            <a:ext cx="2286000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990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রাত্রিশেষ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সারা দুপুর ইত্যাদি।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38800" y="2286000"/>
            <a:ext cx="25146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114800"/>
            <a:ext cx="20574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05000" y="4114800"/>
            <a:ext cx="2209800" cy="2209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2590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অরণ্যে নীলিমা ,রানীখালের সাঁকো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419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ছোটদের পাকিস্তান। জোছনা রাতের গল্প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419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 একাডেমী পুরস্কার, একুশে পদক, ইত্যাদি।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2" grpId="0" animBg="1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8" name="Rectangle 7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0" name="Picture 2" descr="E:\New Picture Down\New folder (3)\Picture1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  <p:pic>
        <p:nvPicPr>
          <p:cNvPr id="11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457200" y="3048000"/>
            <a:ext cx="3886200" cy="685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105400" y="160020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4724400" y="4800600"/>
            <a:ext cx="3748814" cy="9144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81200"/>
            <a:ext cx="213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অভ্যাগত</a:t>
            </a:r>
            <a:r>
              <a:rPr lang="bn-BD" sz="3200" dirty="0" smtClean="0"/>
              <a:t> -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981200"/>
            <a:ext cx="1905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আগন্তুক।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953000"/>
            <a:ext cx="14414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নিশিন্দা 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4800600"/>
            <a:ext cx="32656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গ্রামীণ এক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প্রকারের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গাছ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67200"/>
            <a:ext cx="324527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fo p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2974432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533400"/>
            <a:ext cx="14478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NikoshBAN" pitchFamily="2" charset="0"/>
                <a:cs typeface="NikoshBAN" pitchFamily="2" charset="0"/>
              </a:rPr>
              <a:t> শব্দার্থ</a:t>
            </a:r>
            <a:r>
              <a:rPr lang="bn-IN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1255</TotalTime>
  <Words>391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NSimSun</vt:lpstr>
      <vt:lpstr>Georgia</vt:lpstr>
      <vt:lpstr>Lucida Sans Unicode</vt:lpstr>
      <vt:lpstr>Nikosh ban</vt:lpstr>
      <vt:lpstr>NikoshBAN</vt:lpstr>
      <vt:lpstr>Verdana</vt:lpstr>
      <vt:lpstr>Vrinda</vt:lpstr>
      <vt:lpstr>Wingdings</vt:lpstr>
      <vt:lpstr>Wingdings 2</vt:lpstr>
      <vt:lpstr>Wingdings 3</vt:lpstr>
      <vt:lpstr>Concourse</vt:lpstr>
      <vt:lpstr>Civic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284</cp:revision>
  <dcterms:created xsi:type="dcterms:W3CDTF">2006-08-16T00:00:00Z</dcterms:created>
  <dcterms:modified xsi:type="dcterms:W3CDTF">2017-10-05T15:18:06Z</dcterms:modified>
</cp:coreProperties>
</file>